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9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2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356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000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861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634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510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3669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033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454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253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955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422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B3887-1B6B-4960-A176-DF6EC6B1DA21}" type="datetimeFigureOut">
              <a:rPr lang="ko-KR" altLang="en-US" smtClean="0"/>
              <a:t>2021-09-27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B6517-B771-4AC4-AB26-315E22530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957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ytorch.org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8097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34353" y="871353"/>
            <a:ext cx="9144000" cy="867802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개발환경 구축</a:t>
            </a:r>
            <a:r>
              <a:rPr lang="en-US" altLang="ko-KR" dirty="0" smtClean="0"/>
              <a:t>,</a:t>
            </a:r>
            <a:r>
              <a:rPr lang="ko-KR" altLang="en-US" dirty="0" smtClean="0"/>
              <a:t>최적화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55059" y="4964674"/>
            <a:ext cx="9144000" cy="1655762"/>
          </a:xfrm>
        </p:spPr>
        <p:txBody>
          <a:bodyPr/>
          <a:lstStyle/>
          <a:p>
            <a:r>
              <a:rPr lang="en-US" altLang="ko-KR" dirty="0" smtClean="0"/>
              <a:t>20155434 </a:t>
            </a:r>
            <a:r>
              <a:rPr lang="ko-KR" altLang="en-US" dirty="0" err="1" smtClean="0"/>
              <a:t>김청빈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9027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771" y="237377"/>
            <a:ext cx="10775923" cy="5015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39153" y="5513293"/>
            <a:ext cx="40520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위의 기능들을 바탕으로 </a:t>
            </a:r>
            <a:r>
              <a:rPr lang="en-US" altLang="ko-KR" dirty="0" err="1" smtClean="0"/>
              <a:t>visdom</a:t>
            </a:r>
            <a:r>
              <a:rPr lang="ko-KR" altLang="en-US" dirty="0" smtClean="0"/>
              <a:t>을 통해 </a:t>
            </a:r>
            <a:r>
              <a:rPr lang="en-US" altLang="ko-KR" dirty="0" smtClean="0"/>
              <a:t>data visualizing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report </a:t>
            </a:r>
            <a:r>
              <a:rPr lang="ko-KR" altLang="en-US" dirty="0" smtClean="0"/>
              <a:t>생성을 할 생각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3194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0506" y="55436"/>
            <a:ext cx="10515600" cy="692709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요약</a:t>
            </a:r>
            <a:r>
              <a:rPr lang="en-US" altLang="ko-KR" dirty="0" smtClean="0"/>
              <a:t>(</a:t>
            </a:r>
            <a:r>
              <a:rPr lang="ko-KR" altLang="en-US" dirty="0" smtClean="0"/>
              <a:t>동영상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4" name="bandicam 2021-09-27 12-29-44-56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8843" y="847898"/>
            <a:ext cx="10189361" cy="5731386"/>
          </a:xfrm>
        </p:spPr>
      </p:pic>
    </p:spTree>
    <p:extLst>
      <p:ext uri="{BB962C8B-B14F-4D97-AF65-F5344CB8AC3E}">
        <p14:creationId xmlns:p14="http://schemas.microsoft.com/office/powerpoint/2010/main" val="366241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429" y="926235"/>
            <a:ext cx="8930207" cy="2739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73578" y="4320988"/>
            <a:ext cx="72993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더미</a:t>
            </a:r>
            <a:r>
              <a:rPr lang="ko-KR" altLang="en-US" dirty="0" smtClean="0"/>
              <a:t> </a:t>
            </a:r>
            <a:r>
              <a:rPr lang="ko-KR" altLang="en-US" dirty="0" smtClean="0"/>
              <a:t>데이터를 만들어 표</a:t>
            </a:r>
            <a:r>
              <a:rPr lang="en-US" altLang="ko-KR" dirty="0" smtClean="0"/>
              <a:t>,</a:t>
            </a:r>
            <a:r>
              <a:rPr lang="ko-KR" altLang="en-US" dirty="0" smtClean="0"/>
              <a:t>그래프</a:t>
            </a:r>
            <a:r>
              <a:rPr lang="en-US" altLang="ko-KR" dirty="0" smtClean="0"/>
              <a:t>,</a:t>
            </a:r>
            <a:r>
              <a:rPr lang="ko-KR" altLang="en-US" dirty="0" smtClean="0"/>
              <a:t>이미지</a:t>
            </a:r>
            <a:r>
              <a:rPr lang="en-US" altLang="ko-KR" dirty="0" smtClean="0"/>
              <a:t>,</a:t>
            </a:r>
            <a:r>
              <a:rPr lang="ko-KR" altLang="en-US" dirty="0" smtClean="0"/>
              <a:t>점수 </a:t>
            </a:r>
            <a:r>
              <a:rPr lang="ko-KR" altLang="en-US" dirty="0" smtClean="0"/>
              <a:t>구현을 </a:t>
            </a:r>
            <a:r>
              <a:rPr lang="en-US" altLang="ko-KR" dirty="0" smtClean="0"/>
              <a:t>5~8</a:t>
            </a:r>
            <a:r>
              <a:rPr lang="ko-KR" altLang="en-US" dirty="0" smtClean="0"/>
              <a:t>주에 끝내고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9~13</a:t>
            </a:r>
            <a:r>
              <a:rPr lang="ko-KR" altLang="en-US" dirty="0" smtClean="0"/>
              <a:t>주는 </a:t>
            </a:r>
            <a:r>
              <a:rPr lang="ko-KR" altLang="en-US" dirty="0" err="1" smtClean="0"/>
              <a:t>카톡으로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피드백주고받으며</a:t>
            </a:r>
            <a:r>
              <a:rPr lang="ko-KR" altLang="en-US" dirty="0" smtClean="0"/>
              <a:t> 모델과 통합할 계획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1986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1322"/>
          </a:xfrm>
        </p:spPr>
        <p:txBody>
          <a:bodyPr/>
          <a:lstStyle/>
          <a:p>
            <a:r>
              <a:rPr lang="ko-KR" altLang="en-US" dirty="0" smtClean="0"/>
              <a:t>설치 해야 할 것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39589" y="1332567"/>
            <a:ext cx="10515600" cy="4351338"/>
          </a:xfrm>
        </p:spPr>
        <p:txBody>
          <a:bodyPr/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</a:t>
            </a:r>
            <a:r>
              <a:rPr lang="en-US" altLang="ko-KR" dirty="0" smtClean="0"/>
              <a:t>3.8.2   </a:t>
            </a:r>
          </a:p>
          <a:p>
            <a:r>
              <a:rPr lang="en-US" altLang="ko-KR" dirty="0" err="1" smtClean="0"/>
              <a:t>Vscode</a:t>
            </a:r>
            <a:r>
              <a:rPr lang="en-US" altLang="ko-KR" dirty="0" smtClean="0"/>
              <a:t> ( idle)</a:t>
            </a:r>
            <a:endParaRPr lang="en-US" altLang="ko-KR" dirty="0"/>
          </a:p>
          <a:p>
            <a:r>
              <a:rPr lang="en-US" altLang="ko-KR" dirty="0" smtClean="0"/>
              <a:t>Anaconda Prompt(</a:t>
            </a:r>
            <a:r>
              <a:rPr lang="ko-KR" altLang="en-US" dirty="0" err="1" smtClean="0"/>
              <a:t>파이토치를</a:t>
            </a:r>
            <a:r>
              <a:rPr lang="ko-KR" altLang="en-US" dirty="0" smtClean="0"/>
              <a:t> 설치하기 위해 꼭 필요</a:t>
            </a:r>
            <a:r>
              <a:rPr lang="en-US" altLang="ko-KR" dirty="0" smtClean="0"/>
              <a:t>)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err="1" smtClean="0"/>
              <a:t>conda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파이토치</a:t>
            </a:r>
            <a:r>
              <a:rPr lang="ko-KR" altLang="en-US" dirty="0" smtClean="0"/>
              <a:t> 설치하기 위해 꼭 필요</a:t>
            </a:r>
            <a:r>
              <a:rPr lang="en-US" altLang="ko-KR" dirty="0" smtClean="0"/>
              <a:t> , </a:t>
            </a:r>
            <a:r>
              <a:rPr lang="ko-KR" altLang="en-US" dirty="0" err="1" smtClean="0"/>
              <a:t>가상환경에서만설치</a:t>
            </a:r>
            <a:r>
              <a:rPr lang="en-US" altLang="ko-KR" dirty="0" smtClean="0"/>
              <a:t>o)</a:t>
            </a:r>
          </a:p>
          <a:p>
            <a:r>
              <a:rPr lang="en-US" altLang="ko-KR" dirty="0" err="1" smtClean="0"/>
              <a:t>Pytorch</a:t>
            </a:r>
            <a:r>
              <a:rPr lang="en-US" altLang="ko-KR" dirty="0" smtClean="0"/>
              <a:t>(</a:t>
            </a:r>
            <a:r>
              <a:rPr lang="en-US" altLang="ko-KR" dirty="0" smtClean="0">
                <a:hlinkClick r:id="rId2"/>
              </a:rPr>
              <a:t>https://pytorch.org/</a:t>
            </a:r>
            <a:r>
              <a:rPr lang="en-US" altLang="ko-KR" dirty="0" smtClean="0"/>
              <a:t>)</a:t>
            </a:r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956471"/>
            <a:ext cx="8297433" cy="210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220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91272"/>
            <a:ext cx="10515600" cy="4351338"/>
          </a:xfrm>
        </p:spPr>
        <p:txBody>
          <a:bodyPr/>
          <a:lstStyle/>
          <a:p>
            <a:r>
              <a:rPr lang="en-US" altLang="ko-KR" dirty="0" err="1" smtClean="0"/>
              <a:t>Vscode</a:t>
            </a:r>
            <a:r>
              <a:rPr lang="ko-KR" altLang="en-US" dirty="0" smtClean="0"/>
              <a:t>를 통해 </a:t>
            </a:r>
            <a:r>
              <a:rPr lang="en-US" altLang="ko-KR" dirty="0" err="1" smtClean="0"/>
              <a:t>pytorch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visdom</a:t>
            </a:r>
            <a:r>
              <a:rPr lang="ko-KR" altLang="en-US" dirty="0" smtClean="0"/>
              <a:t>을 보여주려 했으나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 smtClean="0"/>
              <a:t>쉽지 않고 오류도 몇 개 있어서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ko-KR" altLang="en-US" dirty="0" smtClean="0"/>
              <a:t>임시로 가상환경 내 주피터 노트북을 통해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5~8</a:t>
            </a:r>
            <a:r>
              <a:rPr lang="ko-KR" altLang="en-US" dirty="0" smtClean="0"/>
              <a:t>주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err="1"/>
              <a:t>Pytorch</a:t>
            </a:r>
            <a:r>
              <a:rPr lang="en-US" altLang="ko-KR" dirty="0"/>
              <a:t> </a:t>
            </a:r>
            <a:r>
              <a:rPr lang="en-US" altLang="ko-KR" dirty="0" err="1"/>
              <a:t>visdom</a:t>
            </a:r>
            <a:r>
              <a:rPr lang="ko-KR" altLang="en-US" dirty="0"/>
              <a:t>을 구현하고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err="1" smtClean="0"/>
              <a:t>Vscode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9</a:t>
            </a:r>
            <a:r>
              <a:rPr lang="ko-KR" altLang="en-US" dirty="0" smtClean="0"/>
              <a:t>주차 이후부터 모델과 통합할 때 사용할 생각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7757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14" y="383055"/>
            <a:ext cx="8305034" cy="3417673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14" y="4374682"/>
            <a:ext cx="9145276" cy="13717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79859" y="573741"/>
            <a:ext cx="25549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Anaconda Prompt</a:t>
            </a:r>
            <a:r>
              <a:rPr lang="ko-KR" altLang="en-US" dirty="0" smtClean="0"/>
              <a:t>를 실행하면 위의 창이 나오는데 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pip install </a:t>
            </a:r>
            <a:r>
              <a:rPr lang="en-US" altLang="ko-KR" dirty="0" err="1" smtClean="0"/>
              <a:t>visdom</a:t>
            </a:r>
            <a:r>
              <a:rPr lang="ko-KR" altLang="en-US" dirty="0" smtClean="0"/>
              <a:t>을 입력한 뒤 설치하기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80494" y="4374681"/>
            <a:ext cx="23218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python –m </a:t>
            </a:r>
            <a:r>
              <a:rPr lang="en-US" altLang="ko-KR" dirty="0" err="1" smtClean="0"/>
              <a:t>visdom.server</a:t>
            </a:r>
            <a:r>
              <a:rPr lang="ko-KR" altLang="en-US" dirty="0" smtClean="0"/>
              <a:t>를 입력한 </a:t>
            </a:r>
            <a:r>
              <a:rPr lang="ko-KR" altLang="en-US" dirty="0"/>
              <a:t>뒤</a:t>
            </a:r>
            <a:r>
              <a:rPr lang="ko-KR" altLang="en-US" dirty="0" smtClean="0"/>
              <a:t> 나오는 </a:t>
            </a:r>
            <a:endParaRPr lang="en-US" altLang="ko-KR" dirty="0" smtClean="0"/>
          </a:p>
          <a:p>
            <a:r>
              <a:rPr lang="en-US" altLang="ko-KR" dirty="0" smtClean="0">
                <a:hlinkClick r:id="rId4"/>
              </a:rPr>
              <a:t>http://localhost:8097</a:t>
            </a:r>
            <a:endParaRPr lang="en-US" altLang="ko-KR" dirty="0" smtClean="0"/>
          </a:p>
          <a:p>
            <a:r>
              <a:rPr lang="ko-KR" altLang="en-US" dirty="0" smtClean="0"/>
              <a:t>에 접속하기</a:t>
            </a:r>
            <a:r>
              <a:rPr lang="en-US" altLang="ko-KR" dirty="0" smtClean="0"/>
              <a:t>(</a:t>
            </a:r>
            <a:r>
              <a:rPr lang="ko-KR" altLang="en-US" dirty="0" smtClean="0"/>
              <a:t>구글</a:t>
            </a:r>
            <a:r>
              <a:rPr lang="en-US" altLang="ko-KR" dirty="0" smtClean="0"/>
              <a:t>,</a:t>
            </a:r>
            <a:r>
              <a:rPr lang="ko-KR" altLang="en-US" dirty="0" smtClean="0"/>
              <a:t>익스플로러</a:t>
            </a:r>
            <a:r>
              <a:rPr lang="en-US" altLang="ko-KR" dirty="0" smtClean="0"/>
              <a:t>,</a:t>
            </a:r>
            <a:r>
              <a:rPr lang="ko-KR" altLang="en-US" dirty="0" err="1" smtClean="0"/>
              <a:t>엣지</a:t>
            </a:r>
            <a:r>
              <a:rPr lang="ko-KR" altLang="en-US" dirty="0" smtClean="0"/>
              <a:t> 등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4728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94" y="751419"/>
            <a:ext cx="8122024" cy="58309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45859" y="170329"/>
            <a:ext cx="5047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err="1" smtClean="0"/>
              <a:t>Pytorch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visdom</a:t>
            </a:r>
            <a:r>
              <a:rPr lang="en-US" altLang="ko-KR" dirty="0" smtClean="0"/>
              <a:t> </a:t>
            </a:r>
            <a:r>
              <a:rPr lang="ko-KR" altLang="en-US" dirty="0" smtClean="0"/>
              <a:t>화면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9665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427" y="1120587"/>
            <a:ext cx="6481266" cy="5421666"/>
          </a:xfrm>
        </p:spPr>
      </p:pic>
      <p:sp>
        <p:nvSpPr>
          <p:cNvPr id="7" name="TextBox 6"/>
          <p:cNvSpPr txBox="1"/>
          <p:nvPr/>
        </p:nvSpPr>
        <p:spPr>
          <a:xfrm>
            <a:off x="6364941" y="3307977"/>
            <a:ext cx="5504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Anaconda Prompt</a:t>
            </a:r>
            <a:r>
              <a:rPr lang="ko-KR" altLang="en-US" dirty="0" smtClean="0"/>
              <a:t>를 하나 더 실행하고 </a:t>
            </a:r>
            <a:r>
              <a:rPr lang="ko-KR" altLang="en-US" dirty="0" err="1" smtClean="0"/>
              <a:t>아래대로</a:t>
            </a:r>
            <a:r>
              <a:rPr lang="ko-KR" altLang="en-US" dirty="0" smtClean="0"/>
              <a:t> 따라해 </a:t>
            </a:r>
            <a:r>
              <a:rPr lang="ko-KR" altLang="en-US" dirty="0" err="1" smtClean="0"/>
              <a:t>가상환경을</a:t>
            </a:r>
            <a:r>
              <a:rPr lang="ko-KR" altLang="en-US" dirty="0" smtClean="0"/>
              <a:t> 만들기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53034" y="197224"/>
            <a:ext cx="4168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참고용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가상환경에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파이토치</a:t>
            </a:r>
            <a:r>
              <a:rPr lang="ko-KR" altLang="en-US" dirty="0" smtClean="0"/>
              <a:t> 설치</a:t>
            </a:r>
            <a:endParaRPr lang="en-US" altLang="ko-KR" dirty="0" smtClean="0"/>
          </a:p>
          <a:p>
            <a:r>
              <a:rPr lang="ko-KR" altLang="en-US" dirty="0" smtClean="0"/>
              <a:t>가상환경 이름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Pytorch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5889940" y="289574"/>
            <a:ext cx="33704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https://eunji7267.tistory.com/6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7761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93" y="696072"/>
            <a:ext cx="7711144" cy="5731621"/>
          </a:xfrm>
        </p:spPr>
      </p:pic>
      <p:sp>
        <p:nvSpPr>
          <p:cNvPr id="5" name="TextBox 4"/>
          <p:cNvSpPr txBox="1"/>
          <p:nvPr/>
        </p:nvSpPr>
        <p:spPr>
          <a:xfrm>
            <a:off x="636493" y="170747"/>
            <a:ext cx="4168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참고용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가상환경에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파이토치</a:t>
            </a:r>
            <a:r>
              <a:rPr lang="ko-KR" altLang="en-US" dirty="0" smtClean="0"/>
              <a:t> 설치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6888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4" y="4323180"/>
            <a:ext cx="8125959" cy="68589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84" y="2668912"/>
            <a:ext cx="7068536" cy="6954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94212" y="591671"/>
            <a:ext cx="3585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파이토치</a:t>
            </a:r>
            <a:r>
              <a:rPr lang="ko-KR" altLang="en-US" dirty="0" smtClean="0"/>
              <a:t> 설치가 끝났으면</a:t>
            </a:r>
            <a:endParaRPr lang="en-US" altLang="ko-KR" dirty="0" smtClean="0"/>
          </a:p>
          <a:p>
            <a:r>
              <a:rPr lang="en-US" altLang="ko-KR" dirty="0" smtClean="0"/>
              <a:t>Anaconda Prompt </a:t>
            </a:r>
            <a:r>
              <a:rPr lang="ko-KR" altLang="en-US" dirty="0" smtClean="0"/>
              <a:t>를 새로 열어서  아래와 같이 </a:t>
            </a:r>
            <a:r>
              <a:rPr lang="ko-KR" altLang="en-US" dirty="0" err="1" smtClean="0"/>
              <a:t>입력해주기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144000" y="4204463"/>
            <a:ext cx="2976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커널과의 연결 후에 주피터 노트북으로 접속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나중에 </a:t>
            </a:r>
            <a:r>
              <a:rPr lang="en-US" altLang="ko-KR" dirty="0" err="1" smtClean="0"/>
              <a:t>vscode</a:t>
            </a:r>
            <a:r>
              <a:rPr lang="ko-KR" altLang="en-US" dirty="0" smtClean="0"/>
              <a:t>로 접속하게끔 추가할 예정임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01953" y="2590800"/>
            <a:ext cx="222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Pytorch</a:t>
            </a:r>
            <a:r>
              <a:rPr lang="ko-KR" altLang="en-US" dirty="0" smtClean="0"/>
              <a:t>라는 </a:t>
            </a:r>
            <a:r>
              <a:rPr lang="ko-KR" altLang="en-US" dirty="0" err="1" smtClean="0"/>
              <a:t>가상환경에</a:t>
            </a:r>
            <a:r>
              <a:rPr lang="ko-KR" altLang="en-US" dirty="0" smtClean="0"/>
              <a:t> 접속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3527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94" y="457199"/>
            <a:ext cx="6699108" cy="59970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028329" y="1604682"/>
            <a:ext cx="2725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New</a:t>
            </a:r>
            <a:r>
              <a:rPr lang="ko-KR" altLang="en-US" dirty="0" smtClean="0"/>
              <a:t>를 눌러 새 코드를 만들기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93859" y="5827058"/>
            <a:ext cx="2348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만들어진 코드가 있으면 만들어진 코드 더블클릭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345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223</Words>
  <Application>Microsoft Office PowerPoint</Application>
  <PresentationFormat>와이드스크린</PresentationFormat>
  <Paragraphs>37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개발환경 구축,최적화</vt:lpstr>
      <vt:lpstr>설치 해야 할 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요약(동영상)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개발환경 구축,최적화</dc:title>
  <dc:creator>LG</dc:creator>
  <cp:lastModifiedBy>LG</cp:lastModifiedBy>
  <cp:revision>11</cp:revision>
  <dcterms:created xsi:type="dcterms:W3CDTF">2021-09-27T02:54:31Z</dcterms:created>
  <dcterms:modified xsi:type="dcterms:W3CDTF">2021-09-27T06:21:57Z</dcterms:modified>
</cp:coreProperties>
</file>

<file path=docProps/thumbnail.jpeg>
</file>